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4551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5349" y="2548053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4804" y="2003502"/>
            <a:ext cx="8915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8049" y="2351049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947" y="2702521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703725"/>
            <a:ext cx="1033972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</a:t>
            </a:r>
            <a:r>
              <a:rPr lang="en-US" sz="5500" b="1" dirty="0" err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Marketing Secrets”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36549" y="2014478"/>
            <a:ext cx="109458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4749" y="2702521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51" y="3047472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4026" y="2353751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dominate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8049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6951" y="2702414"/>
            <a:ext cx="1082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Domination?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60549" y="2359428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451" y="2702521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3151" y="2351049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11430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90547" y="2902558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90547" y="3851579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90547" y="4800600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" y="-304800"/>
            <a:ext cx="12137144" cy="8092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32049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0049" y="2351049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7147" y="2351049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751" y="2351049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92351" y="2351049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5096" y="2702521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0351" y="2351049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9949" y="2008990"/>
            <a:ext cx="9867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make money from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8851" y="2702521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351" y="3047472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84899"/>
            <a:ext cx="5688888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19800" y="2971800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2547" y="2701487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947" y="2547145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58951" y="2351049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90547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3404" y="2702521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451" y="3047472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751" y="3047472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5151" y="2122449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5749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451" y="2547145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9147" y="2351049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451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9947" y="2351049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690336"/>
            <a:ext cx="11581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dominating ClickBank…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751" y="2351049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604" y="2702521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008976"/>
            <a:ext cx="100889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dominate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ClickBank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0351" y="2351049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4149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9147" y="2351049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8649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5649" y="2351049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0049" y="2702521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836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Arial</vt:lpstr>
      <vt:lpstr>Open Sans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355</cp:revision>
  <dcterms:modified xsi:type="dcterms:W3CDTF">2018-11-27T19:24:53Z</dcterms:modified>
</cp:coreProperties>
</file>